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76" r:id="rId3"/>
    <p:sldId id="28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13FAC-3E53-46CC-98B7-9B30EFA32628}" type="datetimeFigureOut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078A5-8AD4-4407-83AF-96F9E92DDB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93885-E683-4D75-80FF-0D1526B626D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5DEE-17EE-4E3D-8CAF-61F15F28C2E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33F8F-8240-4B5A-8D8C-9BD3FD316FA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4B90E-AE30-47DB-AF7B-74E4453BF32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A8C24-F205-4B14-8176-E666182058E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30515-7DCC-4DB0-8426-5ED4BB7587A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45A40-77F2-482B-A875-040217D8BC5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0B62F-CF55-4292-AB38-19C2AEAC58B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45994-0718-4CA1-8A24-94FA427556D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8C6D7-7A83-4D2A-BC03-9EDB4E9D66A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59733-5537-4A72-B307-E03F85EFBED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3F9916-32D3-4826-A481-7C7A858F407B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lab.mit.edu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hyperlink" Target="http://web.mit.edu/watsa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urcott\AppData\Local\Temp\scl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0"/>
            <a:ext cx="3124200" cy="990600"/>
          </a:xfrm>
          <a:prstGeom prst="rect">
            <a:avLst/>
          </a:prstGeom>
          <a:noFill/>
        </p:spPr>
      </p:pic>
      <p:pic>
        <p:nvPicPr>
          <p:cNvPr id="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970834" cy="9144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943600" y="1"/>
            <a:ext cx="32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eestyle Script" pitchFamily="66" charset="0"/>
                <a:ea typeface="Calibri" pitchFamily="34" charset="0"/>
                <a:cs typeface="Times New Roman" pitchFamily="18" charset="0"/>
              </a:rPr>
              <a:t>H2O-1B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eestyle Script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Safe Water for</a:t>
            </a:r>
            <a:r>
              <a:rPr kumimoji="0" lang="en-US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1 Billion People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pic>
        <p:nvPicPr>
          <p:cNvPr id="3079" name="Picture 7" descr="C:\Users\murcott\AppData\Local\Temp\scl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457200"/>
            <a:ext cx="781050" cy="6667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33400" y="1219200"/>
            <a:ext cx="8001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WHO WE ARE?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Amy Smith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Victor Grau Serrat 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Susan Murcott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7" name="Picture 2" descr="C:\Users\murcott\AppData\Local\Temp\scl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49800" y="1828800"/>
            <a:ext cx="1930400" cy="1447800"/>
          </a:xfrm>
          <a:prstGeom prst="rect">
            <a:avLst/>
          </a:prstGeom>
          <a:noFill/>
        </p:spPr>
      </p:pic>
      <p:pic>
        <p:nvPicPr>
          <p:cNvPr id="21506" name="Picture 2" descr="C:\Users\murcott\AppData\Local\Temp\scl3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0400" y="3276600"/>
            <a:ext cx="1647022" cy="1752600"/>
          </a:xfrm>
          <a:prstGeom prst="rect">
            <a:avLst/>
          </a:prstGeom>
          <a:noFill/>
        </p:spPr>
      </p:pic>
      <p:pic>
        <p:nvPicPr>
          <p:cNvPr id="21508" name="Picture 4" descr="C:\Users\murcott\AppData\Local\Temp\scl4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4572000"/>
            <a:ext cx="1676400" cy="16764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81000" y="6248400"/>
            <a:ext cx="876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hlinkClick r:id="rId8"/>
              </a:rPr>
              <a:t>http://dlab.mit.edu</a:t>
            </a:r>
            <a:r>
              <a:rPr lang="en-US" sz="2400" b="1" dirty="0" smtClean="0">
                <a:solidFill>
                  <a:srgbClr val="7030A0"/>
                </a:solidFill>
              </a:rPr>
              <a:t>     </a:t>
            </a:r>
            <a:r>
              <a:rPr lang="en-US" sz="2400" b="1" dirty="0" smtClean="0">
                <a:solidFill>
                  <a:srgbClr val="00B0F0"/>
                </a:solidFill>
              </a:rPr>
              <a:t>and</a:t>
            </a:r>
            <a:r>
              <a:rPr lang="en-US" sz="2400" b="1" dirty="0" smtClean="0">
                <a:solidFill>
                  <a:srgbClr val="7030A0"/>
                </a:solidFill>
              </a:rPr>
              <a:t>       </a:t>
            </a:r>
            <a:r>
              <a:rPr lang="en-US" sz="2400" b="1" dirty="0" smtClean="0">
                <a:solidFill>
                  <a:srgbClr val="7030A0"/>
                </a:solidFill>
                <a:hlinkClick r:id="rId9"/>
              </a:rPr>
              <a:t>http://web.mit.edu/watsan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urcott\AppData\Local\Temp\scl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0"/>
            <a:ext cx="3124200" cy="990600"/>
          </a:xfrm>
          <a:prstGeom prst="rect">
            <a:avLst/>
          </a:prstGeom>
          <a:noFill/>
        </p:spPr>
      </p:pic>
      <p:pic>
        <p:nvPicPr>
          <p:cNvPr id="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970834" cy="9144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943600" y="1"/>
            <a:ext cx="32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eestyle Script" pitchFamily="66" charset="0"/>
                <a:ea typeface="Calibri" pitchFamily="34" charset="0"/>
                <a:cs typeface="Times New Roman" pitchFamily="18" charset="0"/>
              </a:rPr>
              <a:t>H2O-1B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eestyle Script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Safe Water for</a:t>
            </a:r>
            <a:r>
              <a:rPr kumimoji="0" lang="en-US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1 Billion People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pic>
        <p:nvPicPr>
          <p:cNvPr id="3079" name="Picture 7" descr="C:\Users\murcott\AppData\Local\Temp\scl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457200"/>
            <a:ext cx="781050" cy="6667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33400" y="1219200"/>
            <a:ext cx="76962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KEY STRENGTHS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/>
              <a:t>ENGINEERING: We are trained in environmental, electrical and mechanical engineering.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RESEARCH</a:t>
            </a:r>
            <a:r>
              <a:rPr lang="en-US" sz="2000" dirty="0" smtClean="0"/>
              <a:t>: We head up research programs at MIT, a world–class research institution.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INNOVATION: We are innovators and teach innovation and design.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EXPERIENCE</a:t>
            </a:r>
            <a:r>
              <a:rPr lang="en-US" sz="2000" dirty="0" smtClean="0"/>
              <a:t>: The three of us have 50+ years of collective developing country experience in more than 30 countries, including 11 of the 20 SEH priority countries.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MODEL: We practice collaborative development through social business and entrepreneurship models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urcott\AppData\Local\Temp\scl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0"/>
            <a:ext cx="3124200" cy="990600"/>
          </a:xfrm>
          <a:prstGeom prst="rect">
            <a:avLst/>
          </a:prstGeom>
          <a:noFill/>
        </p:spPr>
      </p:pic>
      <p:pic>
        <p:nvPicPr>
          <p:cNvPr id="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970834" cy="9144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943600" y="1"/>
            <a:ext cx="32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eestyle Script" pitchFamily="66" charset="0"/>
                <a:ea typeface="Calibri" pitchFamily="34" charset="0"/>
                <a:cs typeface="Times New Roman" pitchFamily="18" charset="0"/>
              </a:rPr>
              <a:t>H2O-1B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eestyle Script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Safe Water for</a:t>
            </a:r>
            <a:r>
              <a:rPr kumimoji="0" lang="en-US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1 Billion People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pic>
        <p:nvPicPr>
          <p:cNvPr id="3079" name="Picture 7" descr="C:\Users\murcott\AppData\Local\Temp\scl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457200"/>
            <a:ext cx="781050" cy="6667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914400" y="1066800"/>
            <a:ext cx="82296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Promising Countries for our Team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Cambodia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Ghana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Guatemala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Nepal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Uganda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7" name="Picture 2" descr="C:\Users\murcott\Documents\AA-2010\Publications\Clean Water for Ghana, Homepage Spotlight, 4-29-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4250382"/>
            <a:ext cx="3810000" cy="2607618"/>
          </a:xfrm>
          <a:prstGeom prst="rect">
            <a:avLst/>
          </a:prstGeom>
          <a:noFill/>
        </p:spPr>
      </p:pic>
      <p:pic>
        <p:nvPicPr>
          <p:cNvPr id="9" name="Picture 2" descr="C:\Users\murcott\AppData\Local\Temp\scl5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6578" y="4343400"/>
            <a:ext cx="4018616" cy="2514600"/>
          </a:xfrm>
          <a:prstGeom prst="rect">
            <a:avLst/>
          </a:prstGeom>
          <a:noFill/>
        </p:spPr>
      </p:pic>
      <p:pic>
        <p:nvPicPr>
          <p:cNvPr id="1026" name="Picture 2" descr="C:\Users\murcott\AppData\Local\Temp\scl1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19600" y="1600200"/>
            <a:ext cx="2438400" cy="2543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145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D-Lab III (SP723) Disseminating Innovations  for the Common Good</dc:title>
  <dc:creator>Susan Murcott</dc:creator>
  <cp:lastModifiedBy>murcott</cp:lastModifiedBy>
  <cp:revision>52</cp:revision>
  <dcterms:created xsi:type="dcterms:W3CDTF">2007-11-26T23:56:32Z</dcterms:created>
  <dcterms:modified xsi:type="dcterms:W3CDTF">2010-11-03T15:05:36Z</dcterms:modified>
</cp:coreProperties>
</file>